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0" d="100"/>
          <a:sy n="110" d="100"/>
        </p:scale>
        <p:origin x="168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40042" y="726147"/>
            <a:ext cx="1548130" cy="1536700"/>
          </a:xfrm>
          <a:custGeom>
            <a:avLst/>
            <a:gdLst/>
            <a:ahLst/>
            <a:cxnLst/>
            <a:rect l="l" t="t" r="r" b="b"/>
            <a:pathLst>
              <a:path w="1548130" h="1536700">
                <a:moveTo>
                  <a:pt x="1547914" y="0"/>
                </a:moveTo>
                <a:lnTo>
                  <a:pt x="0" y="0"/>
                </a:lnTo>
                <a:lnTo>
                  <a:pt x="0" y="1536699"/>
                </a:lnTo>
                <a:lnTo>
                  <a:pt x="1547914" y="1536699"/>
                </a:lnTo>
                <a:lnTo>
                  <a:pt x="1547914" y="1409699"/>
                </a:lnTo>
                <a:lnTo>
                  <a:pt x="133654" y="1409699"/>
                </a:lnTo>
                <a:lnTo>
                  <a:pt x="133654" y="139700"/>
                </a:lnTo>
                <a:lnTo>
                  <a:pt x="1547914" y="139700"/>
                </a:lnTo>
                <a:lnTo>
                  <a:pt x="1547914" y="0"/>
                </a:lnTo>
                <a:close/>
              </a:path>
              <a:path w="1548130" h="1536700">
                <a:moveTo>
                  <a:pt x="1547914" y="139700"/>
                </a:moveTo>
                <a:lnTo>
                  <a:pt x="1413548" y="139700"/>
                </a:lnTo>
                <a:lnTo>
                  <a:pt x="1413548" y="1409699"/>
                </a:lnTo>
                <a:lnTo>
                  <a:pt x="1547914" y="1409699"/>
                </a:lnTo>
                <a:lnTo>
                  <a:pt x="1547914" y="139700"/>
                </a:lnTo>
                <a:close/>
              </a:path>
              <a:path w="1548130" h="1536700">
                <a:moveTo>
                  <a:pt x="264198" y="990599"/>
                </a:moveTo>
                <a:lnTo>
                  <a:pt x="186067" y="990599"/>
                </a:lnTo>
                <a:lnTo>
                  <a:pt x="186080" y="1358899"/>
                </a:lnTo>
                <a:lnTo>
                  <a:pt x="1366393" y="1358899"/>
                </a:lnTo>
                <a:lnTo>
                  <a:pt x="1366412" y="1054099"/>
                </a:lnTo>
                <a:lnTo>
                  <a:pt x="910567" y="1054099"/>
                </a:lnTo>
                <a:lnTo>
                  <a:pt x="891336" y="1041399"/>
                </a:lnTo>
                <a:lnTo>
                  <a:pt x="876106" y="1028699"/>
                </a:lnTo>
                <a:lnTo>
                  <a:pt x="278206" y="1028699"/>
                </a:lnTo>
                <a:lnTo>
                  <a:pt x="273524" y="1015999"/>
                </a:lnTo>
                <a:lnTo>
                  <a:pt x="269778" y="1015999"/>
                </a:lnTo>
                <a:lnTo>
                  <a:pt x="266895" y="1003299"/>
                </a:lnTo>
                <a:lnTo>
                  <a:pt x="264375" y="1003299"/>
                </a:lnTo>
                <a:lnTo>
                  <a:pt x="264198" y="990599"/>
                </a:lnTo>
                <a:close/>
              </a:path>
              <a:path w="1548130" h="1536700">
                <a:moveTo>
                  <a:pt x="1162824" y="1041399"/>
                </a:moveTo>
                <a:lnTo>
                  <a:pt x="1008241" y="1041399"/>
                </a:lnTo>
                <a:lnTo>
                  <a:pt x="992730" y="1054099"/>
                </a:lnTo>
                <a:lnTo>
                  <a:pt x="1198823" y="1054099"/>
                </a:lnTo>
                <a:lnTo>
                  <a:pt x="1162824" y="1041399"/>
                </a:lnTo>
                <a:close/>
              </a:path>
              <a:path w="1548130" h="1536700">
                <a:moveTo>
                  <a:pt x="1345069" y="850899"/>
                </a:moveTo>
                <a:lnTo>
                  <a:pt x="1222578" y="850899"/>
                </a:lnTo>
                <a:lnTo>
                  <a:pt x="1240505" y="863599"/>
                </a:lnTo>
                <a:lnTo>
                  <a:pt x="1255067" y="876299"/>
                </a:lnTo>
                <a:lnTo>
                  <a:pt x="1265844" y="888999"/>
                </a:lnTo>
                <a:lnTo>
                  <a:pt x="1272413" y="914399"/>
                </a:lnTo>
                <a:lnTo>
                  <a:pt x="1272717" y="914399"/>
                </a:lnTo>
                <a:lnTo>
                  <a:pt x="1275127" y="927099"/>
                </a:lnTo>
                <a:lnTo>
                  <a:pt x="1276880" y="939799"/>
                </a:lnTo>
                <a:lnTo>
                  <a:pt x="1277961" y="952499"/>
                </a:lnTo>
                <a:lnTo>
                  <a:pt x="1278356" y="965199"/>
                </a:lnTo>
                <a:lnTo>
                  <a:pt x="1278204" y="977899"/>
                </a:lnTo>
                <a:lnTo>
                  <a:pt x="1277667" y="990599"/>
                </a:lnTo>
                <a:lnTo>
                  <a:pt x="1276706" y="1003299"/>
                </a:lnTo>
                <a:lnTo>
                  <a:pt x="1275283" y="1015999"/>
                </a:lnTo>
                <a:lnTo>
                  <a:pt x="1275003" y="1015999"/>
                </a:lnTo>
                <a:lnTo>
                  <a:pt x="1270428" y="1028699"/>
                </a:lnTo>
                <a:lnTo>
                  <a:pt x="1261698" y="1041399"/>
                </a:lnTo>
                <a:lnTo>
                  <a:pt x="1249680" y="1054099"/>
                </a:lnTo>
                <a:lnTo>
                  <a:pt x="1366412" y="1054099"/>
                </a:lnTo>
                <a:lnTo>
                  <a:pt x="1366418" y="952499"/>
                </a:lnTo>
                <a:lnTo>
                  <a:pt x="1366117" y="939799"/>
                </a:lnTo>
                <a:lnTo>
                  <a:pt x="1365334" y="939799"/>
                </a:lnTo>
                <a:lnTo>
                  <a:pt x="1364248" y="927099"/>
                </a:lnTo>
                <a:lnTo>
                  <a:pt x="1363040" y="914399"/>
                </a:lnTo>
                <a:lnTo>
                  <a:pt x="1360475" y="901699"/>
                </a:lnTo>
                <a:lnTo>
                  <a:pt x="1356783" y="888999"/>
                </a:lnTo>
                <a:lnTo>
                  <a:pt x="1352422" y="876299"/>
                </a:lnTo>
                <a:lnTo>
                  <a:pt x="1345069" y="850899"/>
                </a:lnTo>
                <a:close/>
              </a:path>
              <a:path w="1548130" h="1536700">
                <a:moveTo>
                  <a:pt x="1084554" y="1028699"/>
                </a:moveTo>
                <a:lnTo>
                  <a:pt x="1076985" y="1041399"/>
                </a:lnTo>
                <a:lnTo>
                  <a:pt x="1092047" y="1041399"/>
                </a:lnTo>
                <a:lnTo>
                  <a:pt x="1084554" y="1028699"/>
                </a:lnTo>
                <a:close/>
              </a:path>
              <a:path w="1548130" h="1536700">
                <a:moveTo>
                  <a:pt x="602411" y="901699"/>
                </a:moveTo>
                <a:lnTo>
                  <a:pt x="536984" y="901699"/>
                </a:lnTo>
                <a:lnTo>
                  <a:pt x="443458" y="965199"/>
                </a:lnTo>
                <a:lnTo>
                  <a:pt x="386968" y="990599"/>
                </a:lnTo>
                <a:lnTo>
                  <a:pt x="324878" y="1028699"/>
                </a:lnTo>
                <a:lnTo>
                  <a:pt x="876106" y="1028699"/>
                </a:lnTo>
                <a:lnTo>
                  <a:pt x="866165" y="1003299"/>
                </a:lnTo>
                <a:lnTo>
                  <a:pt x="861925" y="990599"/>
                </a:lnTo>
                <a:lnTo>
                  <a:pt x="857573" y="977899"/>
                </a:lnTo>
                <a:lnTo>
                  <a:pt x="848791" y="952499"/>
                </a:lnTo>
                <a:lnTo>
                  <a:pt x="590283" y="952499"/>
                </a:lnTo>
                <a:lnTo>
                  <a:pt x="583044" y="939799"/>
                </a:lnTo>
                <a:lnTo>
                  <a:pt x="583920" y="939799"/>
                </a:lnTo>
                <a:lnTo>
                  <a:pt x="593221" y="914399"/>
                </a:lnTo>
                <a:lnTo>
                  <a:pt x="602411" y="901699"/>
                </a:lnTo>
                <a:close/>
              </a:path>
              <a:path w="1548130" h="1536700">
                <a:moveTo>
                  <a:pt x="834538" y="190500"/>
                </a:moveTo>
                <a:lnTo>
                  <a:pt x="813924" y="190500"/>
                </a:lnTo>
                <a:lnTo>
                  <a:pt x="804341" y="203200"/>
                </a:lnTo>
                <a:lnTo>
                  <a:pt x="800760" y="203200"/>
                </a:lnTo>
                <a:lnTo>
                  <a:pt x="794118" y="215900"/>
                </a:lnTo>
                <a:lnTo>
                  <a:pt x="773877" y="228600"/>
                </a:lnTo>
                <a:lnTo>
                  <a:pt x="733276" y="279400"/>
                </a:lnTo>
                <a:lnTo>
                  <a:pt x="712571" y="292100"/>
                </a:lnTo>
                <a:lnTo>
                  <a:pt x="695942" y="304800"/>
                </a:lnTo>
                <a:lnTo>
                  <a:pt x="679473" y="330200"/>
                </a:lnTo>
                <a:lnTo>
                  <a:pt x="646937" y="355599"/>
                </a:lnTo>
                <a:lnTo>
                  <a:pt x="641562" y="368299"/>
                </a:lnTo>
                <a:lnTo>
                  <a:pt x="636509" y="368299"/>
                </a:lnTo>
                <a:lnTo>
                  <a:pt x="631902" y="380999"/>
                </a:lnTo>
                <a:lnTo>
                  <a:pt x="627862" y="380999"/>
                </a:lnTo>
                <a:lnTo>
                  <a:pt x="599235" y="444499"/>
                </a:lnTo>
                <a:lnTo>
                  <a:pt x="570712" y="495299"/>
                </a:lnTo>
                <a:lnTo>
                  <a:pt x="562685" y="507999"/>
                </a:lnTo>
                <a:lnTo>
                  <a:pt x="546834" y="546099"/>
                </a:lnTo>
                <a:lnTo>
                  <a:pt x="530864" y="571499"/>
                </a:lnTo>
                <a:lnTo>
                  <a:pt x="521654" y="584199"/>
                </a:lnTo>
                <a:lnTo>
                  <a:pt x="511055" y="596899"/>
                </a:lnTo>
                <a:lnTo>
                  <a:pt x="498919" y="609599"/>
                </a:lnTo>
                <a:lnTo>
                  <a:pt x="493763" y="609599"/>
                </a:lnTo>
                <a:lnTo>
                  <a:pt x="488264" y="622299"/>
                </a:lnTo>
                <a:lnTo>
                  <a:pt x="445913" y="647699"/>
                </a:lnTo>
                <a:lnTo>
                  <a:pt x="408722" y="685799"/>
                </a:lnTo>
                <a:lnTo>
                  <a:pt x="334733" y="736599"/>
                </a:lnTo>
                <a:lnTo>
                  <a:pt x="321086" y="749299"/>
                </a:lnTo>
                <a:lnTo>
                  <a:pt x="309140" y="761999"/>
                </a:lnTo>
                <a:lnTo>
                  <a:pt x="298979" y="774699"/>
                </a:lnTo>
                <a:lnTo>
                  <a:pt x="290690" y="800099"/>
                </a:lnTo>
                <a:lnTo>
                  <a:pt x="273380" y="838199"/>
                </a:lnTo>
                <a:lnTo>
                  <a:pt x="253228" y="876299"/>
                </a:lnTo>
                <a:lnTo>
                  <a:pt x="230718" y="914399"/>
                </a:lnTo>
                <a:lnTo>
                  <a:pt x="206336" y="939799"/>
                </a:lnTo>
                <a:lnTo>
                  <a:pt x="199513" y="952499"/>
                </a:lnTo>
                <a:lnTo>
                  <a:pt x="193967" y="965199"/>
                </a:lnTo>
                <a:lnTo>
                  <a:pt x="189791" y="977899"/>
                </a:lnTo>
                <a:lnTo>
                  <a:pt x="187083" y="990599"/>
                </a:lnTo>
                <a:lnTo>
                  <a:pt x="263423" y="990599"/>
                </a:lnTo>
                <a:lnTo>
                  <a:pt x="266611" y="977899"/>
                </a:lnTo>
                <a:lnTo>
                  <a:pt x="270128" y="977899"/>
                </a:lnTo>
                <a:lnTo>
                  <a:pt x="275437" y="965199"/>
                </a:lnTo>
                <a:lnTo>
                  <a:pt x="280830" y="952499"/>
                </a:lnTo>
                <a:lnTo>
                  <a:pt x="291655" y="939799"/>
                </a:lnTo>
                <a:lnTo>
                  <a:pt x="317855" y="888999"/>
                </a:lnTo>
                <a:lnTo>
                  <a:pt x="355168" y="825499"/>
                </a:lnTo>
                <a:lnTo>
                  <a:pt x="358520" y="812799"/>
                </a:lnTo>
                <a:lnTo>
                  <a:pt x="365510" y="812799"/>
                </a:lnTo>
                <a:lnTo>
                  <a:pt x="369341" y="800099"/>
                </a:lnTo>
                <a:lnTo>
                  <a:pt x="375859" y="787399"/>
                </a:lnTo>
                <a:lnTo>
                  <a:pt x="383101" y="787399"/>
                </a:lnTo>
                <a:lnTo>
                  <a:pt x="390858" y="774699"/>
                </a:lnTo>
                <a:lnTo>
                  <a:pt x="398919" y="774699"/>
                </a:lnTo>
                <a:lnTo>
                  <a:pt x="417270" y="761999"/>
                </a:lnTo>
                <a:lnTo>
                  <a:pt x="485184" y="711199"/>
                </a:lnTo>
                <a:lnTo>
                  <a:pt x="550822" y="660399"/>
                </a:lnTo>
                <a:lnTo>
                  <a:pt x="577430" y="634999"/>
                </a:lnTo>
                <a:lnTo>
                  <a:pt x="583083" y="634999"/>
                </a:lnTo>
                <a:lnTo>
                  <a:pt x="588144" y="622299"/>
                </a:lnTo>
                <a:lnTo>
                  <a:pt x="592598" y="622299"/>
                </a:lnTo>
                <a:lnTo>
                  <a:pt x="596430" y="609599"/>
                </a:lnTo>
                <a:lnTo>
                  <a:pt x="606397" y="596899"/>
                </a:lnTo>
                <a:lnTo>
                  <a:pt x="616067" y="571499"/>
                </a:lnTo>
                <a:lnTo>
                  <a:pt x="635076" y="533399"/>
                </a:lnTo>
                <a:lnTo>
                  <a:pt x="652792" y="495299"/>
                </a:lnTo>
                <a:lnTo>
                  <a:pt x="684695" y="431799"/>
                </a:lnTo>
                <a:lnTo>
                  <a:pt x="688124" y="419099"/>
                </a:lnTo>
                <a:lnTo>
                  <a:pt x="695286" y="406399"/>
                </a:lnTo>
                <a:lnTo>
                  <a:pt x="700074" y="406399"/>
                </a:lnTo>
                <a:lnTo>
                  <a:pt x="710387" y="393699"/>
                </a:lnTo>
                <a:lnTo>
                  <a:pt x="715683" y="380999"/>
                </a:lnTo>
                <a:lnTo>
                  <a:pt x="757237" y="342899"/>
                </a:lnTo>
                <a:lnTo>
                  <a:pt x="779070" y="317500"/>
                </a:lnTo>
                <a:lnTo>
                  <a:pt x="803351" y="292100"/>
                </a:lnTo>
                <a:lnTo>
                  <a:pt x="808164" y="292100"/>
                </a:lnTo>
                <a:lnTo>
                  <a:pt x="814349" y="279400"/>
                </a:lnTo>
                <a:lnTo>
                  <a:pt x="921720" y="279400"/>
                </a:lnTo>
                <a:lnTo>
                  <a:pt x="888236" y="241300"/>
                </a:lnTo>
                <a:lnTo>
                  <a:pt x="865848" y="228600"/>
                </a:lnTo>
                <a:lnTo>
                  <a:pt x="843407" y="203200"/>
                </a:lnTo>
                <a:lnTo>
                  <a:pt x="834538" y="190500"/>
                </a:lnTo>
                <a:close/>
              </a:path>
              <a:path w="1548130" h="1536700">
                <a:moveTo>
                  <a:pt x="801959" y="825499"/>
                </a:moveTo>
                <a:lnTo>
                  <a:pt x="769251" y="825499"/>
                </a:lnTo>
                <a:lnTo>
                  <a:pt x="758403" y="838199"/>
                </a:lnTo>
                <a:lnTo>
                  <a:pt x="736754" y="850899"/>
                </a:lnTo>
                <a:lnTo>
                  <a:pt x="725906" y="863599"/>
                </a:lnTo>
                <a:lnTo>
                  <a:pt x="713215" y="863599"/>
                </a:lnTo>
                <a:lnTo>
                  <a:pt x="687794" y="888999"/>
                </a:lnTo>
                <a:lnTo>
                  <a:pt x="675132" y="888999"/>
                </a:lnTo>
                <a:lnTo>
                  <a:pt x="660212" y="901699"/>
                </a:lnTo>
                <a:lnTo>
                  <a:pt x="611543" y="939799"/>
                </a:lnTo>
                <a:lnTo>
                  <a:pt x="607504" y="939799"/>
                </a:lnTo>
                <a:lnTo>
                  <a:pt x="597839" y="952499"/>
                </a:lnTo>
                <a:lnTo>
                  <a:pt x="848791" y="952499"/>
                </a:lnTo>
                <a:lnTo>
                  <a:pt x="832643" y="901699"/>
                </a:lnTo>
                <a:lnTo>
                  <a:pt x="824535" y="876299"/>
                </a:lnTo>
                <a:lnTo>
                  <a:pt x="816343" y="850899"/>
                </a:lnTo>
                <a:lnTo>
                  <a:pt x="813048" y="838199"/>
                </a:lnTo>
                <a:lnTo>
                  <a:pt x="808342" y="838199"/>
                </a:lnTo>
                <a:lnTo>
                  <a:pt x="801959" y="825499"/>
                </a:lnTo>
                <a:close/>
              </a:path>
              <a:path w="1548130" h="1536700">
                <a:moveTo>
                  <a:pt x="596747" y="876299"/>
                </a:moveTo>
                <a:lnTo>
                  <a:pt x="580072" y="876299"/>
                </a:lnTo>
                <a:lnTo>
                  <a:pt x="574598" y="888999"/>
                </a:lnTo>
                <a:lnTo>
                  <a:pt x="552881" y="901699"/>
                </a:lnTo>
                <a:lnTo>
                  <a:pt x="604062" y="901699"/>
                </a:lnTo>
                <a:lnTo>
                  <a:pt x="606742" y="888999"/>
                </a:lnTo>
                <a:lnTo>
                  <a:pt x="605421" y="888999"/>
                </a:lnTo>
                <a:lnTo>
                  <a:pt x="596747" y="876299"/>
                </a:lnTo>
                <a:close/>
              </a:path>
              <a:path w="1548130" h="1536700">
                <a:moveTo>
                  <a:pt x="1336979" y="838199"/>
                </a:moveTo>
                <a:lnTo>
                  <a:pt x="1205093" y="838199"/>
                </a:lnTo>
                <a:lnTo>
                  <a:pt x="1213392" y="850899"/>
                </a:lnTo>
                <a:lnTo>
                  <a:pt x="1340954" y="850899"/>
                </a:lnTo>
                <a:lnTo>
                  <a:pt x="1336979" y="838199"/>
                </a:lnTo>
                <a:close/>
              </a:path>
              <a:path w="1548130" h="1536700">
                <a:moveTo>
                  <a:pt x="1326213" y="825499"/>
                </a:moveTo>
                <a:lnTo>
                  <a:pt x="1158059" y="825499"/>
                </a:lnTo>
                <a:lnTo>
                  <a:pt x="1174293" y="838199"/>
                </a:lnTo>
                <a:lnTo>
                  <a:pt x="1331832" y="838199"/>
                </a:lnTo>
                <a:lnTo>
                  <a:pt x="1326213" y="825499"/>
                </a:lnTo>
                <a:close/>
              </a:path>
              <a:path w="1548130" h="1536700">
                <a:moveTo>
                  <a:pt x="921720" y="279400"/>
                </a:moveTo>
                <a:lnTo>
                  <a:pt x="821099" y="279400"/>
                </a:lnTo>
                <a:lnTo>
                  <a:pt x="827591" y="292100"/>
                </a:lnTo>
                <a:lnTo>
                  <a:pt x="836574" y="292100"/>
                </a:lnTo>
                <a:lnTo>
                  <a:pt x="836383" y="304800"/>
                </a:lnTo>
                <a:lnTo>
                  <a:pt x="835761" y="304800"/>
                </a:lnTo>
                <a:lnTo>
                  <a:pt x="834826" y="317500"/>
                </a:lnTo>
                <a:lnTo>
                  <a:pt x="832709" y="330200"/>
                </a:lnTo>
                <a:lnTo>
                  <a:pt x="831710" y="342899"/>
                </a:lnTo>
                <a:lnTo>
                  <a:pt x="830935" y="342899"/>
                </a:lnTo>
                <a:lnTo>
                  <a:pt x="830630" y="355599"/>
                </a:lnTo>
                <a:lnTo>
                  <a:pt x="828192" y="355599"/>
                </a:lnTo>
                <a:lnTo>
                  <a:pt x="827862" y="368299"/>
                </a:lnTo>
                <a:lnTo>
                  <a:pt x="827557" y="368299"/>
                </a:lnTo>
                <a:lnTo>
                  <a:pt x="827163" y="380999"/>
                </a:lnTo>
                <a:lnTo>
                  <a:pt x="825639" y="380999"/>
                </a:lnTo>
                <a:lnTo>
                  <a:pt x="825245" y="393699"/>
                </a:lnTo>
                <a:lnTo>
                  <a:pt x="826503" y="406399"/>
                </a:lnTo>
                <a:lnTo>
                  <a:pt x="836714" y="406399"/>
                </a:lnTo>
                <a:lnTo>
                  <a:pt x="848515" y="419099"/>
                </a:lnTo>
                <a:lnTo>
                  <a:pt x="890638" y="444499"/>
                </a:lnTo>
                <a:lnTo>
                  <a:pt x="901420" y="444499"/>
                </a:lnTo>
                <a:lnTo>
                  <a:pt x="905916" y="457199"/>
                </a:lnTo>
                <a:lnTo>
                  <a:pt x="906056" y="469899"/>
                </a:lnTo>
                <a:lnTo>
                  <a:pt x="905827" y="469899"/>
                </a:lnTo>
                <a:lnTo>
                  <a:pt x="905119" y="482599"/>
                </a:lnTo>
                <a:lnTo>
                  <a:pt x="904245" y="482599"/>
                </a:lnTo>
                <a:lnTo>
                  <a:pt x="903516" y="495299"/>
                </a:lnTo>
                <a:lnTo>
                  <a:pt x="902830" y="495299"/>
                </a:lnTo>
                <a:lnTo>
                  <a:pt x="901623" y="507999"/>
                </a:lnTo>
                <a:lnTo>
                  <a:pt x="900112" y="520699"/>
                </a:lnTo>
                <a:lnTo>
                  <a:pt x="898842" y="533399"/>
                </a:lnTo>
                <a:lnTo>
                  <a:pt x="895273" y="546099"/>
                </a:lnTo>
                <a:lnTo>
                  <a:pt x="891184" y="546099"/>
                </a:lnTo>
                <a:lnTo>
                  <a:pt x="842352" y="584199"/>
                </a:lnTo>
                <a:lnTo>
                  <a:pt x="835888" y="584199"/>
                </a:lnTo>
                <a:lnTo>
                  <a:pt x="827571" y="596899"/>
                </a:lnTo>
                <a:lnTo>
                  <a:pt x="825588" y="609599"/>
                </a:lnTo>
                <a:lnTo>
                  <a:pt x="830245" y="622299"/>
                </a:lnTo>
                <a:lnTo>
                  <a:pt x="841844" y="634999"/>
                </a:lnTo>
                <a:lnTo>
                  <a:pt x="946181" y="634999"/>
                </a:lnTo>
                <a:lnTo>
                  <a:pt x="955636" y="647699"/>
                </a:lnTo>
                <a:lnTo>
                  <a:pt x="973864" y="647699"/>
                </a:lnTo>
                <a:lnTo>
                  <a:pt x="1010411" y="673099"/>
                </a:lnTo>
                <a:lnTo>
                  <a:pt x="1028725" y="673099"/>
                </a:lnTo>
                <a:lnTo>
                  <a:pt x="1039262" y="685799"/>
                </a:lnTo>
                <a:lnTo>
                  <a:pt x="1049842" y="685799"/>
                </a:lnTo>
                <a:lnTo>
                  <a:pt x="1071016" y="698499"/>
                </a:lnTo>
                <a:lnTo>
                  <a:pt x="1077772" y="698499"/>
                </a:lnTo>
                <a:lnTo>
                  <a:pt x="1089139" y="723899"/>
                </a:lnTo>
                <a:lnTo>
                  <a:pt x="1089621" y="723899"/>
                </a:lnTo>
                <a:lnTo>
                  <a:pt x="1086891" y="736599"/>
                </a:lnTo>
                <a:lnTo>
                  <a:pt x="1086307" y="749299"/>
                </a:lnTo>
                <a:lnTo>
                  <a:pt x="1084833" y="749299"/>
                </a:lnTo>
                <a:lnTo>
                  <a:pt x="1084736" y="774699"/>
                </a:lnTo>
                <a:lnTo>
                  <a:pt x="1091853" y="787399"/>
                </a:lnTo>
                <a:lnTo>
                  <a:pt x="1105472" y="812799"/>
                </a:lnTo>
                <a:lnTo>
                  <a:pt x="1124877" y="825499"/>
                </a:lnTo>
                <a:lnTo>
                  <a:pt x="1320113" y="825499"/>
                </a:lnTo>
                <a:lnTo>
                  <a:pt x="1313522" y="812799"/>
                </a:lnTo>
                <a:lnTo>
                  <a:pt x="1260729" y="761999"/>
                </a:lnTo>
                <a:lnTo>
                  <a:pt x="1249955" y="749299"/>
                </a:lnTo>
                <a:lnTo>
                  <a:pt x="1240007" y="736599"/>
                </a:lnTo>
                <a:lnTo>
                  <a:pt x="1230923" y="723899"/>
                </a:lnTo>
                <a:lnTo>
                  <a:pt x="1222743" y="711199"/>
                </a:lnTo>
                <a:lnTo>
                  <a:pt x="1171117" y="622299"/>
                </a:lnTo>
                <a:lnTo>
                  <a:pt x="1154025" y="596899"/>
                </a:lnTo>
                <a:lnTo>
                  <a:pt x="1119798" y="533399"/>
                </a:lnTo>
                <a:lnTo>
                  <a:pt x="1102728" y="507999"/>
                </a:lnTo>
                <a:lnTo>
                  <a:pt x="1093567" y="482599"/>
                </a:lnTo>
                <a:lnTo>
                  <a:pt x="1084333" y="469899"/>
                </a:lnTo>
                <a:lnTo>
                  <a:pt x="1075312" y="457199"/>
                </a:lnTo>
                <a:lnTo>
                  <a:pt x="1066787" y="444499"/>
                </a:lnTo>
                <a:lnTo>
                  <a:pt x="1059266" y="431799"/>
                </a:lnTo>
                <a:lnTo>
                  <a:pt x="1050763" y="419099"/>
                </a:lnTo>
                <a:lnTo>
                  <a:pt x="1041244" y="406399"/>
                </a:lnTo>
                <a:lnTo>
                  <a:pt x="1030681" y="393699"/>
                </a:lnTo>
                <a:lnTo>
                  <a:pt x="932865" y="292100"/>
                </a:lnTo>
                <a:lnTo>
                  <a:pt x="921720" y="279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39991" y="2328163"/>
            <a:ext cx="467359" cy="215265"/>
          </a:xfrm>
          <a:custGeom>
            <a:avLst/>
            <a:gdLst/>
            <a:ahLst/>
            <a:cxnLst/>
            <a:rect l="l" t="t" r="r" b="b"/>
            <a:pathLst>
              <a:path w="467359" h="215264">
                <a:moveTo>
                  <a:pt x="130898" y="63"/>
                </a:moveTo>
                <a:lnTo>
                  <a:pt x="0" y="63"/>
                </a:lnTo>
                <a:lnTo>
                  <a:pt x="0" y="44513"/>
                </a:lnTo>
                <a:lnTo>
                  <a:pt x="40055" y="44513"/>
                </a:lnTo>
                <a:lnTo>
                  <a:pt x="40055" y="214693"/>
                </a:lnTo>
                <a:lnTo>
                  <a:pt x="90335" y="214693"/>
                </a:lnTo>
                <a:lnTo>
                  <a:pt x="90335" y="44513"/>
                </a:lnTo>
                <a:lnTo>
                  <a:pt x="130898" y="44513"/>
                </a:lnTo>
                <a:lnTo>
                  <a:pt x="130898" y="63"/>
                </a:lnTo>
                <a:close/>
              </a:path>
              <a:path w="467359" h="215264">
                <a:moveTo>
                  <a:pt x="302641" y="0"/>
                </a:moveTo>
                <a:lnTo>
                  <a:pt x="251891" y="0"/>
                </a:lnTo>
                <a:lnTo>
                  <a:pt x="251891" y="81280"/>
                </a:lnTo>
                <a:lnTo>
                  <a:pt x="203492" y="81280"/>
                </a:lnTo>
                <a:lnTo>
                  <a:pt x="203492" y="0"/>
                </a:lnTo>
                <a:lnTo>
                  <a:pt x="152717" y="0"/>
                </a:lnTo>
                <a:lnTo>
                  <a:pt x="152717" y="81280"/>
                </a:lnTo>
                <a:lnTo>
                  <a:pt x="152717" y="124460"/>
                </a:lnTo>
                <a:lnTo>
                  <a:pt x="152717" y="214630"/>
                </a:lnTo>
                <a:lnTo>
                  <a:pt x="203492" y="214630"/>
                </a:lnTo>
                <a:lnTo>
                  <a:pt x="203492" y="124460"/>
                </a:lnTo>
                <a:lnTo>
                  <a:pt x="251891" y="124460"/>
                </a:lnTo>
                <a:lnTo>
                  <a:pt x="251891" y="214630"/>
                </a:lnTo>
                <a:lnTo>
                  <a:pt x="302641" y="214630"/>
                </a:lnTo>
                <a:lnTo>
                  <a:pt x="302641" y="124460"/>
                </a:lnTo>
                <a:lnTo>
                  <a:pt x="302641" y="81280"/>
                </a:lnTo>
                <a:lnTo>
                  <a:pt x="302641" y="0"/>
                </a:lnTo>
                <a:close/>
              </a:path>
              <a:path w="467359" h="215264">
                <a:moveTo>
                  <a:pt x="466979" y="170180"/>
                </a:moveTo>
                <a:lnTo>
                  <a:pt x="389597" y="170180"/>
                </a:lnTo>
                <a:lnTo>
                  <a:pt x="389597" y="125730"/>
                </a:lnTo>
                <a:lnTo>
                  <a:pt x="446227" y="125730"/>
                </a:lnTo>
                <a:lnTo>
                  <a:pt x="446227" y="81280"/>
                </a:lnTo>
                <a:lnTo>
                  <a:pt x="389597" y="81280"/>
                </a:lnTo>
                <a:lnTo>
                  <a:pt x="389597" y="43180"/>
                </a:lnTo>
                <a:lnTo>
                  <a:pt x="463245" y="43180"/>
                </a:lnTo>
                <a:lnTo>
                  <a:pt x="463245" y="0"/>
                </a:lnTo>
                <a:lnTo>
                  <a:pt x="338823" y="0"/>
                </a:lnTo>
                <a:lnTo>
                  <a:pt x="338823" y="43180"/>
                </a:lnTo>
                <a:lnTo>
                  <a:pt x="338823" y="81280"/>
                </a:lnTo>
                <a:lnTo>
                  <a:pt x="338823" y="125730"/>
                </a:lnTo>
                <a:lnTo>
                  <a:pt x="338823" y="170180"/>
                </a:lnTo>
                <a:lnTo>
                  <a:pt x="338823" y="214630"/>
                </a:lnTo>
                <a:lnTo>
                  <a:pt x="466979" y="214630"/>
                </a:lnTo>
                <a:lnTo>
                  <a:pt x="466979" y="170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27983" y="2323255"/>
            <a:ext cx="158826" cy="22463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14065" y="2322922"/>
            <a:ext cx="289401" cy="22495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31759" y="2327998"/>
            <a:ext cx="454403" cy="219882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553643" y="2644800"/>
            <a:ext cx="110489" cy="214629"/>
          </a:xfrm>
          <a:custGeom>
            <a:avLst/>
            <a:gdLst/>
            <a:ahLst/>
            <a:cxnLst/>
            <a:rect l="l" t="t" r="r" b="b"/>
            <a:pathLst>
              <a:path w="110490" h="214630">
                <a:moveTo>
                  <a:pt x="110096" y="171450"/>
                </a:moveTo>
                <a:lnTo>
                  <a:pt x="49441" y="171450"/>
                </a:lnTo>
                <a:lnTo>
                  <a:pt x="49441" y="0"/>
                </a:lnTo>
                <a:lnTo>
                  <a:pt x="0" y="0"/>
                </a:lnTo>
                <a:lnTo>
                  <a:pt x="0" y="171450"/>
                </a:lnTo>
                <a:lnTo>
                  <a:pt x="0" y="214630"/>
                </a:lnTo>
                <a:lnTo>
                  <a:pt x="110096" y="214630"/>
                </a:lnTo>
                <a:lnTo>
                  <a:pt x="110096" y="17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84196" y="2644677"/>
            <a:ext cx="309504" cy="21474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13087" y="2644677"/>
            <a:ext cx="158165" cy="214744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1199210" y="2644800"/>
            <a:ext cx="128270" cy="214629"/>
          </a:xfrm>
          <a:custGeom>
            <a:avLst/>
            <a:gdLst/>
            <a:ahLst/>
            <a:cxnLst/>
            <a:rect l="l" t="t" r="r" b="b"/>
            <a:pathLst>
              <a:path w="128269" h="214630">
                <a:moveTo>
                  <a:pt x="128155" y="170180"/>
                </a:moveTo>
                <a:lnTo>
                  <a:pt x="50774" y="170180"/>
                </a:lnTo>
                <a:lnTo>
                  <a:pt x="50774" y="125730"/>
                </a:lnTo>
                <a:lnTo>
                  <a:pt x="107365" y="125730"/>
                </a:lnTo>
                <a:lnTo>
                  <a:pt x="107365" y="81280"/>
                </a:lnTo>
                <a:lnTo>
                  <a:pt x="50774" y="81280"/>
                </a:lnTo>
                <a:lnTo>
                  <a:pt x="50774" y="43180"/>
                </a:lnTo>
                <a:lnTo>
                  <a:pt x="124434" y="43180"/>
                </a:lnTo>
                <a:lnTo>
                  <a:pt x="124434" y="0"/>
                </a:lnTo>
                <a:lnTo>
                  <a:pt x="0" y="0"/>
                </a:lnTo>
                <a:lnTo>
                  <a:pt x="0" y="43180"/>
                </a:lnTo>
                <a:lnTo>
                  <a:pt x="0" y="81280"/>
                </a:lnTo>
                <a:lnTo>
                  <a:pt x="0" y="125730"/>
                </a:lnTo>
                <a:lnTo>
                  <a:pt x="0" y="170180"/>
                </a:lnTo>
                <a:lnTo>
                  <a:pt x="0" y="214630"/>
                </a:lnTo>
                <a:lnTo>
                  <a:pt x="128155" y="214630"/>
                </a:lnTo>
                <a:lnTo>
                  <a:pt x="128155" y="170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354613" y="2639589"/>
            <a:ext cx="296933" cy="224955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674736" y="2644673"/>
            <a:ext cx="234315" cy="215265"/>
          </a:xfrm>
          <a:custGeom>
            <a:avLst/>
            <a:gdLst/>
            <a:ahLst/>
            <a:cxnLst/>
            <a:rect l="l" t="t" r="r" b="b"/>
            <a:pathLst>
              <a:path w="234314" h="215264">
                <a:moveTo>
                  <a:pt x="149948" y="127"/>
                </a:moveTo>
                <a:lnTo>
                  <a:pt x="99161" y="127"/>
                </a:lnTo>
                <a:lnTo>
                  <a:pt x="99161" y="81407"/>
                </a:lnTo>
                <a:lnTo>
                  <a:pt x="50761" y="81407"/>
                </a:lnTo>
                <a:lnTo>
                  <a:pt x="50761" y="127"/>
                </a:lnTo>
                <a:lnTo>
                  <a:pt x="0" y="127"/>
                </a:lnTo>
                <a:lnTo>
                  <a:pt x="0" y="81407"/>
                </a:lnTo>
                <a:lnTo>
                  <a:pt x="0" y="124587"/>
                </a:lnTo>
                <a:lnTo>
                  <a:pt x="0" y="214757"/>
                </a:lnTo>
                <a:lnTo>
                  <a:pt x="50761" y="214757"/>
                </a:lnTo>
                <a:lnTo>
                  <a:pt x="50761" y="124587"/>
                </a:lnTo>
                <a:lnTo>
                  <a:pt x="99161" y="124587"/>
                </a:lnTo>
                <a:lnTo>
                  <a:pt x="99161" y="214757"/>
                </a:lnTo>
                <a:lnTo>
                  <a:pt x="149948" y="214757"/>
                </a:lnTo>
                <a:lnTo>
                  <a:pt x="149948" y="124587"/>
                </a:lnTo>
                <a:lnTo>
                  <a:pt x="149948" y="81407"/>
                </a:lnTo>
                <a:lnTo>
                  <a:pt x="149948" y="127"/>
                </a:lnTo>
                <a:close/>
              </a:path>
              <a:path w="234314" h="215264">
                <a:moveTo>
                  <a:pt x="234200" y="0"/>
                </a:moveTo>
                <a:lnTo>
                  <a:pt x="183705" y="0"/>
                </a:lnTo>
                <a:lnTo>
                  <a:pt x="183705" y="214744"/>
                </a:lnTo>
                <a:lnTo>
                  <a:pt x="234200" y="214744"/>
                </a:lnTo>
                <a:lnTo>
                  <a:pt x="2342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941967" y="2644676"/>
            <a:ext cx="144843" cy="214731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547725" y="2963417"/>
            <a:ext cx="457834" cy="329565"/>
          </a:xfrm>
          <a:custGeom>
            <a:avLst/>
            <a:gdLst/>
            <a:ahLst/>
            <a:cxnLst/>
            <a:rect l="l" t="t" r="r" b="b"/>
            <a:pathLst>
              <a:path w="457834" h="329564">
                <a:moveTo>
                  <a:pt x="198145" y="235585"/>
                </a:moveTo>
                <a:lnTo>
                  <a:pt x="185115" y="186817"/>
                </a:lnTo>
                <a:lnTo>
                  <a:pt x="154038" y="154508"/>
                </a:lnTo>
                <a:lnTo>
                  <a:pt x="116967" y="131762"/>
                </a:lnTo>
                <a:lnTo>
                  <a:pt x="85890" y="111683"/>
                </a:lnTo>
                <a:lnTo>
                  <a:pt x="72872" y="87350"/>
                </a:lnTo>
                <a:lnTo>
                  <a:pt x="75209" y="76911"/>
                </a:lnTo>
                <a:lnTo>
                  <a:pt x="81432" y="68516"/>
                </a:lnTo>
                <a:lnTo>
                  <a:pt x="90373" y="62928"/>
                </a:lnTo>
                <a:lnTo>
                  <a:pt x="100850" y="60896"/>
                </a:lnTo>
                <a:lnTo>
                  <a:pt x="114681" y="62661"/>
                </a:lnTo>
                <a:lnTo>
                  <a:pt x="128524" y="67564"/>
                </a:lnTo>
                <a:lnTo>
                  <a:pt x="141262" y="74980"/>
                </a:lnTo>
                <a:lnTo>
                  <a:pt x="151752" y="84328"/>
                </a:lnTo>
                <a:lnTo>
                  <a:pt x="193205" y="47409"/>
                </a:lnTo>
                <a:lnTo>
                  <a:pt x="174434" y="28422"/>
                </a:lnTo>
                <a:lnTo>
                  <a:pt x="150977" y="13411"/>
                </a:lnTo>
                <a:lnTo>
                  <a:pt x="124929" y="3543"/>
                </a:lnTo>
                <a:lnTo>
                  <a:pt x="98323" y="0"/>
                </a:lnTo>
                <a:lnTo>
                  <a:pt x="60210" y="6032"/>
                </a:lnTo>
                <a:lnTo>
                  <a:pt x="28943" y="23520"/>
                </a:lnTo>
                <a:lnTo>
                  <a:pt x="7772" y="51600"/>
                </a:lnTo>
                <a:lnTo>
                  <a:pt x="0" y="89369"/>
                </a:lnTo>
                <a:lnTo>
                  <a:pt x="12966" y="135712"/>
                </a:lnTo>
                <a:lnTo>
                  <a:pt x="43916" y="168833"/>
                </a:lnTo>
                <a:lnTo>
                  <a:pt x="111798" y="213906"/>
                </a:lnTo>
                <a:lnTo>
                  <a:pt x="124777" y="235102"/>
                </a:lnTo>
                <a:lnTo>
                  <a:pt x="122364" y="248221"/>
                </a:lnTo>
                <a:lnTo>
                  <a:pt x="115658" y="258114"/>
                </a:lnTo>
                <a:lnTo>
                  <a:pt x="105397" y="264363"/>
                </a:lnTo>
                <a:lnTo>
                  <a:pt x="92329" y="266534"/>
                </a:lnTo>
                <a:lnTo>
                  <a:pt x="78854" y="264045"/>
                </a:lnTo>
                <a:lnTo>
                  <a:pt x="64312" y="257860"/>
                </a:lnTo>
                <a:lnTo>
                  <a:pt x="50419" y="249897"/>
                </a:lnTo>
                <a:lnTo>
                  <a:pt x="38912" y="242074"/>
                </a:lnTo>
                <a:lnTo>
                  <a:pt x="5994" y="294030"/>
                </a:lnTo>
                <a:lnTo>
                  <a:pt x="24599" y="307327"/>
                </a:lnTo>
                <a:lnTo>
                  <a:pt x="46304" y="318630"/>
                </a:lnTo>
                <a:lnTo>
                  <a:pt x="69316" y="326491"/>
                </a:lnTo>
                <a:lnTo>
                  <a:pt x="91859" y="329425"/>
                </a:lnTo>
                <a:lnTo>
                  <a:pt x="131838" y="323113"/>
                </a:lnTo>
                <a:lnTo>
                  <a:pt x="165773" y="304774"/>
                </a:lnTo>
                <a:lnTo>
                  <a:pt x="189318" y="275310"/>
                </a:lnTo>
                <a:lnTo>
                  <a:pt x="198145" y="235585"/>
                </a:lnTo>
                <a:close/>
              </a:path>
              <a:path w="457834" h="329564">
                <a:moveTo>
                  <a:pt x="457212" y="7467"/>
                </a:moveTo>
                <a:lnTo>
                  <a:pt x="382828" y="7467"/>
                </a:lnTo>
                <a:lnTo>
                  <a:pt x="382828" y="196684"/>
                </a:lnTo>
                <a:lnTo>
                  <a:pt x="380606" y="227647"/>
                </a:lnTo>
                <a:lnTo>
                  <a:pt x="373710" y="249072"/>
                </a:lnTo>
                <a:lnTo>
                  <a:pt x="361772" y="261505"/>
                </a:lnTo>
                <a:lnTo>
                  <a:pt x="344398" y="265531"/>
                </a:lnTo>
                <a:lnTo>
                  <a:pt x="327012" y="261505"/>
                </a:lnTo>
                <a:lnTo>
                  <a:pt x="315074" y="249072"/>
                </a:lnTo>
                <a:lnTo>
                  <a:pt x="308178" y="227647"/>
                </a:lnTo>
                <a:lnTo>
                  <a:pt x="305968" y="196684"/>
                </a:lnTo>
                <a:lnTo>
                  <a:pt x="305968" y="7467"/>
                </a:lnTo>
                <a:lnTo>
                  <a:pt x="231584" y="7467"/>
                </a:lnTo>
                <a:lnTo>
                  <a:pt x="231584" y="196684"/>
                </a:lnTo>
                <a:lnTo>
                  <a:pt x="237070" y="243954"/>
                </a:lnTo>
                <a:lnTo>
                  <a:pt x="255612" y="286626"/>
                </a:lnTo>
                <a:lnTo>
                  <a:pt x="290347" y="317525"/>
                </a:lnTo>
                <a:lnTo>
                  <a:pt x="344398" y="329425"/>
                </a:lnTo>
                <a:lnTo>
                  <a:pt x="398437" y="317525"/>
                </a:lnTo>
                <a:lnTo>
                  <a:pt x="433171" y="286626"/>
                </a:lnTo>
                <a:lnTo>
                  <a:pt x="451713" y="243954"/>
                </a:lnTo>
                <a:lnTo>
                  <a:pt x="457212" y="196684"/>
                </a:lnTo>
                <a:lnTo>
                  <a:pt x="457212" y="74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58348" y="2970880"/>
            <a:ext cx="316865" cy="314960"/>
          </a:xfrm>
          <a:custGeom>
            <a:avLst/>
            <a:gdLst/>
            <a:ahLst/>
            <a:cxnLst/>
            <a:rect l="l" t="t" r="r" b="b"/>
            <a:pathLst>
              <a:path w="316865" h="314960">
                <a:moveTo>
                  <a:pt x="316395" y="0"/>
                </a:moveTo>
                <a:lnTo>
                  <a:pt x="235051" y="0"/>
                </a:lnTo>
                <a:lnTo>
                  <a:pt x="162745" y="199297"/>
                </a:lnTo>
                <a:lnTo>
                  <a:pt x="160986" y="205420"/>
                </a:lnTo>
                <a:lnTo>
                  <a:pt x="159706" y="212665"/>
                </a:lnTo>
                <a:lnTo>
                  <a:pt x="158203" y="224116"/>
                </a:lnTo>
                <a:lnTo>
                  <a:pt x="156321" y="212712"/>
                </a:lnTo>
                <a:lnTo>
                  <a:pt x="153971" y="202031"/>
                </a:lnTo>
                <a:lnTo>
                  <a:pt x="150685" y="191211"/>
                </a:lnTo>
                <a:lnTo>
                  <a:pt x="80835" y="0"/>
                </a:lnTo>
                <a:lnTo>
                  <a:pt x="0" y="0"/>
                </a:lnTo>
                <a:lnTo>
                  <a:pt x="0" y="314451"/>
                </a:lnTo>
                <a:lnTo>
                  <a:pt x="74345" y="314451"/>
                </a:lnTo>
                <a:lnTo>
                  <a:pt x="74345" y="176720"/>
                </a:lnTo>
                <a:lnTo>
                  <a:pt x="69862" y="138772"/>
                </a:lnTo>
                <a:lnTo>
                  <a:pt x="129247" y="314451"/>
                </a:lnTo>
                <a:lnTo>
                  <a:pt x="186664" y="314451"/>
                </a:lnTo>
                <a:lnTo>
                  <a:pt x="246062" y="138772"/>
                </a:lnTo>
                <a:lnTo>
                  <a:pt x="242062" y="176720"/>
                </a:lnTo>
                <a:lnTo>
                  <a:pt x="242062" y="314451"/>
                </a:lnTo>
                <a:lnTo>
                  <a:pt x="316395" y="314451"/>
                </a:lnTo>
                <a:lnTo>
                  <a:pt x="31639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428689" y="2970880"/>
            <a:ext cx="316865" cy="314960"/>
          </a:xfrm>
          <a:custGeom>
            <a:avLst/>
            <a:gdLst/>
            <a:ahLst/>
            <a:cxnLst/>
            <a:rect l="l" t="t" r="r" b="b"/>
            <a:pathLst>
              <a:path w="316864" h="314960">
                <a:moveTo>
                  <a:pt x="316445" y="0"/>
                </a:moveTo>
                <a:lnTo>
                  <a:pt x="235102" y="0"/>
                </a:lnTo>
                <a:lnTo>
                  <a:pt x="162774" y="199297"/>
                </a:lnTo>
                <a:lnTo>
                  <a:pt x="161024" y="205420"/>
                </a:lnTo>
                <a:lnTo>
                  <a:pt x="159735" y="212665"/>
                </a:lnTo>
                <a:lnTo>
                  <a:pt x="158203" y="224116"/>
                </a:lnTo>
                <a:lnTo>
                  <a:pt x="156316" y="212712"/>
                </a:lnTo>
                <a:lnTo>
                  <a:pt x="153965" y="202031"/>
                </a:lnTo>
                <a:lnTo>
                  <a:pt x="150685" y="191211"/>
                </a:lnTo>
                <a:lnTo>
                  <a:pt x="80835" y="0"/>
                </a:lnTo>
                <a:lnTo>
                  <a:pt x="0" y="0"/>
                </a:lnTo>
                <a:lnTo>
                  <a:pt x="0" y="314451"/>
                </a:lnTo>
                <a:lnTo>
                  <a:pt x="74345" y="314451"/>
                </a:lnTo>
                <a:lnTo>
                  <a:pt x="74345" y="176720"/>
                </a:lnTo>
                <a:lnTo>
                  <a:pt x="69824" y="138772"/>
                </a:lnTo>
                <a:lnTo>
                  <a:pt x="129222" y="314451"/>
                </a:lnTo>
                <a:lnTo>
                  <a:pt x="186626" y="314451"/>
                </a:lnTo>
                <a:lnTo>
                  <a:pt x="246062" y="138772"/>
                </a:lnTo>
                <a:lnTo>
                  <a:pt x="242062" y="176720"/>
                </a:lnTo>
                <a:lnTo>
                  <a:pt x="242062" y="314451"/>
                </a:lnTo>
                <a:lnTo>
                  <a:pt x="316445" y="314451"/>
                </a:lnTo>
                <a:lnTo>
                  <a:pt x="31644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794497" y="2970885"/>
            <a:ext cx="294005" cy="314960"/>
          </a:xfrm>
          <a:custGeom>
            <a:avLst/>
            <a:gdLst/>
            <a:ahLst/>
            <a:cxnLst/>
            <a:rect l="l" t="t" r="r" b="b"/>
            <a:pathLst>
              <a:path w="294005" h="314960">
                <a:moveTo>
                  <a:pt x="73901" y="0"/>
                </a:moveTo>
                <a:lnTo>
                  <a:pt x="0" y="0"/>
                </a:lnTo>
                <a:lnTo>
                  <a:pt x="0" y="314464"/>
                </a:lnTo>
                <a:lnTo>
                  <a:pt x="73901" y="314464"/>
                </a:lnTo>
                <a:lnTo>
                  <a:pt x="73901" y="0"/>
                </a:lnTo>
                <a:close/>
              </a:path>
              <a:path w="294005" h="314960">
                <a:moveTo>
                  <a:pt x="293497" y="0"/>
                </a:moveTo>
                <a:lnTo>
                  <a:pt x="101828" y="0"/>
                </a:lnTo>
                <a:lnTo>
                  <a:pt x="101828" y="66040"/>
                </a:lnTo>
                <a:lnTo>
                  <a:pt x="160464" y="66040"/>
                </a:lnTo>
                <a:lnTo>
                  <a:pt x="160464" y="314960"/>
                </a:lnTo>
                <a:lnTo>
                  <a:pt x="234073" y="314960"/>
                </a:lnTo>
                <a:lnTo>
                  <a:pt x="234073" y="66040"/>
                </a:lnTo>
                <a:lnTo>
                  <a:pt x="293497" y="66040"/>
                </a:lnTo>
                <a:lnTo>
                  <a:pt x="2934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bg 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53643" y="3409594"/>
            <a:ext cx="1534350" cy="617207"/>
          </a:xfrm>
          <a:prstGeom prst="rect">
            <a:avLst/>
          </a:prstGeom>
        </p:spPr>
      </p:pic>
      <p:sp>
        <p:nvSpPr>
          <p:cNvPr id="33" name="bg object 33"/>
          <p:cNvSpPr/>
          <p:nvPr/>
        </p:nvSpPr>
        <p:spPr>
          <a:xfrm>
            <a:off x="2473600" y="720004"/>
            <a:ext cx="0" cy="3307079"/>
          </a:xfrm>
          <a:custGeom>
            <a:avLst/>
            <a:gdLst/>
            <a:ahLst/>
            <a:cxnLst/>
            <a:rect l="l" t="t" r="r" b="b"/>
            <a:pathLst>
              <a:path h="3307079">
                <a:moveTo>
                  <a:pt x="0" y="0"/>
                </a:moveTo>
                <a:lnTo>
                  <a:pt x="0" y="3306800"/>
                </a:lnTo>
              </a:path>
            </a:pathLst>
          </a:custGeom>
          <a:ln w="1016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85300" y="1529515"/>
            <a:ext cx="7262495" cy="1640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80" dirty="0"/>
              <a:t>CHECK-</a:t>
            </a:r>
            <a:r>
              <a:rPr spc="-60" dirty="0"/>
              <a:t>INS</a:t>
            </a:r>
          </a:p>
        </p:txBody>
      </p:sp>
      <p:pic>
        <p:nvPicPr>
          <p:cNvPr id="4" name="Picture 3" descr="A black and white background with lines&#10;&#10;AI-generated content may be incorrect.">
            <a:extLst>
              <a:ext uri="{FF2B5EF4-FFF2-40B4-BE49-F238E27FC236}">
                <a16:creationId xmlns:a16="http://schemas.microsoft.com/office/drawing/2014/main" id="{2110EA8F-D17B-8918-0F70-0FABCA275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2497"/>
            <a:ext cx="10693400" cy="38034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35" dirty="0"/>
              <a:t>WELCOME</a:t>
            </a:r>
          </a:p>
        </p:txBody>
      </p:sp>
      <p:pic>
        <p:nvPicPr>
          <p:cNvPr id="3" name="Picture 2" descr="A black and white background with lines&#10;&#10;AI-generated content may be incorrect.">
            <a:extLst>
              <a:ext uri="{FF2B5EF4-FFF2-40B4-BE49-F238E27FC236}">
                <a16:creationId xmlns:a16="http://schemas.microsoft.com/office/drawing/2014/main" id="{5A1279D5-D79F-D23C-7D9F-5DE897DAB6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2497"/>
            <a:ext cx="10693400" cy="380348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5300" y="1074145"/>
            <a:ext cx="7268209" cy="2557780"/>
          </a:xfrm>
          <a:prstGeom prst="rect">
            <a:avLst/>
          </a:prstGeom>
        </p:spPr>
        <p:txBody>
          <a:bodyPr vert="horz" wrap="square" lIns="0" tIns="276860" rIns="0" bIns="0" rtlCol="0">
            <a:spAutoFit/>
          </a:bodyPr>
          <a:lstStyle/>
          <a:p>
            <a:pPr marL="12700" marR="5080">
              <a:lnSpc>
                <a:spcPts val="8900"/>
              </a:lnSpc>
              <a:spcBef>
                <a:spcPts val="2180"/>
              </a:spcBef>
            </a:pPr>
            <a:r>
              <a:rPr sz="9200" spc="-10" dirty="0"/>
              <a:t>GROUP </a:t>
            </a:r>
            <a:r>
              <a:rPr sz="9200" spc="-35" dirty="0"/>
              <a:t>DISCUSSION</a:t>
            </a:r>
            <a:endParaRPr sz="9200"/>
          </a:p>
        </p:txBody>
      </p:sp>
      <p:pic>
        <p:nvPicPr>
          <p:cNvPr id="3" name="Picture 2" descr="A black and white background with lines&#10;&#10;AI-generated content may be incorrect.">
            <a:extLst>
              <a:ext uri="{FF2B5EF4-FFF2-40B4-BE49-F238E27FC236}">
                <a16:creationId xmlns:a16="http://schemas.microsoft.com/office/drawing/2014/main" id="{7681E2DE-7E2A-1D3B-CF6E-B1CFB34F21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2497"/>
            <a:ext cx="10693400" cy="38034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</Words>
  <Application>Microsoft Macintosh PowerPoint</Application>
  <PresentationFormat>Custom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CHECK-INS</vt:lpstr>
      <vt:lpstr>WELCOME</vt:lpstr>
      <vt:lpstr>GROUP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Awandie Els</cp:lastModifiedBy>
  <cp:revision>1</cp:revision>
  <dcterms:created xsi:type="dcterms:W3CDTF">2025-07-14T12:25:43Z</dcterms:created>
  <dcterms:modified xsi:type="dcterms:W3CDTF">2025-07-14T12:28:02Z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2025-07-14T00:00:00Z</vt:filetime>
  </property>
  <property fmtid="{D5CDD505-2E9C-101B-9397-08002B2CF9AE}" pid="3" name="Creator">
    <vt:lpwstr>Adobe InDesign 20.4 (Macintosh)</vt:lpwstr>
  </property>
  <property fmtid="{D5CDD505-2E9C-101B-9397-08002B2CF9AE}" pid="4" name="LastSaved">
    <vt:filetime>2025-07-14T00:00:00Z</vt:filetime>
  </property>
  <property fmtid="{D5CDD505-2E9C-101B-9397-08002B2CF9AE}" pid="5" name="Producer">
    <vt:lpwstr>Adobe PDF Library 17.0</vt:lpwstr>
  </property>
</Properties>
</file>